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59" r:id="rId7"/>
    <p:sldId id="260" r:id="rId8"/>
    <p:sldId id="261" r:id="rId9"/>
    <p:sldId id="266" r:id="rId10"/>
    <p:sldId id="262" r:id="rId11"/>
    <p:sldId id="270" r:id="rId12"/>
    <p:sldId id="271" r:id="rId13"/>
    <p:sldId id="272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DFFD-3188-40BA-BA72-898A3A974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DFBB2-BCF6-493D-910A-010B4364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FCFC0-EFC4-4298-8FB2-92094AF2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32AD-1B80-432C-ABA4-5474C7E4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796BB-BF80-410D-B105-36500923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3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3E0E-D2FB-4895-BAA6-0980D92B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E5853-8A39-41A1-A77A-CAD50A960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0D43E-D458-47DD-AF0C-FD6CF5635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6AC67-C031-4056-8DEC-70796F26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BBE6A-08C1-4B06-A147-B53889B8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4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3E743-95E1-48C7-BFFE-B794E2A8E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9C000-0D35-44E6-89D3-783234EB8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D3A87-4819-4281-A6A6-5BABE658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D46BE-852C-4BFF-B3F0-D3D5E496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F9C5-61CE-4BB8-820B-08234EFB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1C77-F935-4B35-AF80-784CEAD0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AE572-ABCE-4648-8924-59314128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13A7A-AC5F-4E6D-81F5-E28F561EE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043B0-37D2-44EE-906C-D4247DAD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0BC56-809D-4CF2-A554-09CD4AFD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5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651-B881-4200-ADCF-3C8CBB5F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78D6-427A-4028-83E1-C6795C7D4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F444-1EC6-4DC2-9A96-DCF81696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8B272-4420-4331-8A8A-2780FBD9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8313-9E59-4AB3-8D6D-30FFA8EC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5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AC00-9FA3-4684-9533-73155C73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6DB7-D9AE-404B-916E-93293A819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FC243-FAB8-4B7D-9279-C27C83840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1FEAE-A7BB-49D0-975A-AB40156F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A42F2-58EC-4F7F-A5DF-D3A43CB2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AD36-9EF2-46FE-9984-99874154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2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DC81-EC08-4E67-88DB-5E5126FC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313C6-3309-4078-B988-5951C59A0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DDC01-1C24-4F15-899C-26456FFB3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C6D36-3C1A-421C-8156-9104BA3CA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3C549-D40D-4BE8-8FF6-90C12104E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E6D2B-77C2-4CE6-8B31-4DB74E2F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3B90A-AE86-4043-8D0F-D5A374F0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48EEC-E97F-4F6B-BE2F-BB2DDB6D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4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2D25-B1ED-4A73-AE34-34CB2B80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6B336-6AAD-4B3D-A16A-AF15ADAC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D087E-EDD5-4657-A396-24E1B47E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D23DC-690C-43A2-B088-5FF38FE7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D9B4D-FDBA-442D-A284-4C0A5D4F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49581-6AB6-4ACF-9CF8-FB594C8F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29177-993B-4B2F-B750-BEDE38AB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9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0D05-265F-4017-8E1B-F913BB77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1A76-B92B-4738-A48F-95C4B99FB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D4F6-3ADB-46CA-A709-BD5A9633F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CFCFD-B0AC-4B54-8683-18D5A2CC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BD518-FA45-4018-8986-DC92CC41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009E-589F-4D42-AD42-1345E59B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F3EE-F3B4-449A-A995-1BE113B1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22DE5-7E67-4BDF-A211-9D0A97E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3318B-2CDC-4E11-AA95-2560AE7CF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868D-FD15-4221-9F35-73860A33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AFA6E-6662-4B25-B20F-9058AADB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617-6EC3-40D3-B20D-F8931231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793E6-9695-4B0D-8ACD-D79F2534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5F401-6F0D-48CE-BDE5-20F79C09F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EE60-EC40-4CE5-9138-F6B620456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A964-2885-4713-9C50-DC785A214F4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E660E-2FAD-4939-9AFC-93308061F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3E083-2107-487E-B80D-9895720CC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65CAE-B680-41C1-A055-03D25F115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7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F4B9-8813-4DE8-AEB5-B41BAA203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7499"/>
            <a:ext cx="9144000" cy="9624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Month in Green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869AD-8D48-407F-A6E9-E48E344C6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67598"/>
            <a:ext cx="9144000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Keltin Grimes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1A95C-A2D8-4830-A611-A1071DCE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62" y="2980003"/>
            <a:ext cx="6716676" cy="3771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3D89D-EABA-422C-AF98-79123641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48377" flipH="1">
            <a:off x="680431" y="1657917"/>
            <a:ext cx="1392751" cy="1419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5BC80-4F2C-48D4-ACD3-DE762F8EA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4204">
            <a:off x="9982708" y="1780041"/>
            <a:ext cx="1922411" cy="13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2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E3F2-5BAE-42A5-A909-7ED551C9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3B07-7945-44E2-8FA7-C86BC369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956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Gathered data from multiple samples and papers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 automated the calculations and plotting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3851D-AB39-4B31-A886-DDA90459D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53" y="2459643"/>
            <a:ext cx="5856893" cy="43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594D19-A8FA-4026-940F-26B5EAD9E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15" y="3427641"/>
            <a:ext cx="4594763" cy="3417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0D84A-FB30-4A62-9A82-57B8236CD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40" y="12500"/>
            <a:ext cx="4704760" cy="3499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76A-F841-4883-BCCE-5593D14C3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54" y="12500"/>
            <a:ext cx="3144557" cy="3314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99CB4-0FD3-4D12-B641-87A5E6439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3103"/>
            <a:ext cx="3582186" cy="351449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8A24DCA-B7BC-4D37-BCC1-FE11F560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A5B4302-19C6-4B00-932A-5F6F6EFB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18" y="1449636"/>
            <a:ext cx="3441569" cy="23022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Dramatic peak drop-offs with only BT or Pt and BT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C8384E-F4BA-4219-9AC1-FBF850703A71}"/>
              </a:ext>
            </a:extLst>
          </p:cNvPr>
          <p:cNvSpPr txBox="1"/>
          <p:nvPr/>
        </p:nvSpPr>
        <p:spPr>
          <a:xfrm>
            <a:off x="8311281" y="5891393"/>
            <a:ext cx="3965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Sorcar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Highly enhanced and stable activity of defect-induced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titania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nanoparticles for solar light-driven CO2 reduction into CH4.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Today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 507-515 (2017).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9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576D-7BA7-4C7C-AB9B-EE75DBE8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9" y="51516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2E36C5-96A9-43EA-AE40-4BE179B7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8"/>
          <a:stretch/>
        </p:blipFill>
        <p:spPr>
          <a:xfrm>
            <a:off x="-1501" y="4065130"/>
            <a:ext cx="5429250" cy="278859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6F7E3-EEC9-406C-A6BF-4207268D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261" y="0"/>
            <a:ext cx="460974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E234C-D26E-4F23-8961-250B5EB8E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49" y="3429000"/>
            <a:ext cx="4588563" cy="3413247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9DB3B0E-FBC4-4982-AD3E-054AA0766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" b="51324"/>
          <a:stretch/>
        </p:blipFill>
        <p:spPr>
          <a:xfrm>
            <a:off x="2460396" y="35186"/>
            <a:ext cx="5121865" cy="22855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780C1-137D-4C89-99AE-583A7E1680FF}"/>
              </a:ext>
            </a:extLst>
          </p:cNvPr>
          <p:cNvSpPr txBox="1">
            <a:spLocks/>
          </p:cNvSpPr>
          <p:nvPr/>
        </p:nvSpPr>
        <p:spPr>
          <a:xfrm>
            <a:off x="288485" y="2623998"/>
            <a:ext cx="4343822" cy="2302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Peak-drop offs are slower with G-RBT and peaks occur later with Pt-G-RBT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54EB9-71D7-4015-A269-22384CBEB22E}"/>
              </a:ext>
            </a:extLst>
          </p:cNvPr>
          <p:cNvSpPr txBox="1"/>
          <p:nvPr/>
        </p:nvSpPr>
        <p:spPr>
          <a:xfrm>
            <a:off x="9934266" y="5672696"/>
            <a:ext cx="24808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Sorcar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High-rate solar-light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photoconversion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CO2 to fuel: controllable transformation from C1 to C2 products.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(2018).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7C3C-1C92-47D6-ACFD-C9DC9BBC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754A-8322-46DC-A01C-F23F2545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Investigations like these seem to be uncommon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to look at the data in this way can provide good insights in how to prevent deactivation in the future</a:t>
            </a:r>
          </a:p>
        </p:txBody>
      </p:sp>
    </p:spTree>
    <p:extLst>
      <p:ext uri="{BB962C8B-B14F-4D97-AF65-F5344CB8AC3E}">
        <p14:creationId xmlns:p14="http://schemas.microsoft.com/office/powerpoint/2010/main" val="412460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C374-66C4-4D42-BF11-9FA26D14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AC62A-C447-4C84-8530-2C04F92C5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87059"/>
            <a:ext cx="4276344" cy="32072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20530-4D03-47C1-8797-16B9B7C19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60" y="3385566"/>
            <a:ext cx="3840480" cy="2880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D7026-6CEF-4EFF-892E-05EA66DC0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538728"/>
            <a:ext cx="4276344" cy="3207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5D5B8-C114-4E6C-A672-72F927C0C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" y="2905506"/>
            <a:ext cx="4276344" cy="3207258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A055330-49F8-4E7D-8D0D-C96A551B1E5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in the lab, DGIST campus, soccer</a:t>
            </a:r>
          </a:p>
        </p:txBody>
      </p:sp>
    </p:spTree>
    <p:extLst>
      <p:ext uri="{BB962C8B-B14F-4D97-AF65-F5344CB8AC3E}">
        <p14:creationId xmlns:p14="http://schemas.microsoft.com/office/powerpoint/2010/main" val="37947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3C6A-BB75-477D-A23F-15F12A0A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CBDB-BA8A-4313-BB8D-8645899B3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408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In for allowing me to work in your lab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Saurav and Ali for teaching me so much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EunHee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taking us to lunch every day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everyone for being such gracious hosts!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A563D-D136-46FD-BD60-CEC39BDC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7813" y="1150874"/>
            <a:ext cx="6285991" cy="47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9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8BCB-3C7C-4E7B-AF3E-9B416566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1A2F4-0CFA-4B8E-B5AD-96E1D31A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08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To create a photocatalyst capable of converting sunlight and CO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hydrocarbon fuels at industrial-level efficiencies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exposed to light, semiconductors create an electron-hole pair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right synthesis and addition of  co-catalysts, the pairs can split CO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molecules which recombine into molecules like methane or ethane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group publications in EES and Materials Today</a:t>
            </a:r>
          </a:p>
        </p:txBody>
      </p:sp>
    </p:spTree>
    <p:extLst>
      <p:ext uri="{BB962C8B-B14F-4D97-AF65-F5344CB8AC3E}">
        <p14:creationId xmlns:p14="http://schemas.microsoft.com/office/powerpoint/2010/main" val="414447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D748-0512-436D-85A4-3CBF1052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4327-7A8E-40EB-A52B-CE81FC09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Photocatalytic Tests Using GC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days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Purge the sample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software under Saurav’s guidance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 Synthesis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couple of weeks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Ali mixing the samples in glove box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small tasks like nitrogen gun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washing, etc.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Helped Ali wash the samples in centrifuge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CF29-F506-43FF-8A0E-FC902802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DD99F-B575-4922-A512-680E8F1B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39" y="2534032"/>
            <a:ext cx="6891557" cy="43318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46CC7A-355E-49DA-9515-2BE6213A25A0}"/>
              </a:ext>
            </a:extLst>
          </p:cNvPr>
          <p:cNvSpPr txBox="1">
            <a:spLocks/>
          </p:cNvSpPr>
          <p:nvPr/>
        </p:nvSpPr>
        <p:spPr>
          <a:xfrm>
            <a:off x="838200" y="14439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Grimes thought to take derivative of product evolution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 peak and subsequent drop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1E618-3584-4AB6-8745-52DF1D46012A}"/>
              </a:ext>
            </a:extLst>
          </p:cNvPr>
          <p:cNvSpPr txBox="1"/>
          <p:nvPr/>
        </p:nvSpPr>
        <p:spPr>
          <a:xfrm>
            <a:off x="-49991" y="4053619"/>
            <a:ext cx="238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-BT Sample</a:t>
            </a:r>
          </a:p>
        </p:txBody>
      </p:sp>
    </p:spTree>
    <p:extLst>
      <p:ext uri="{BB962C8B-B14F-4D97-AF65-F5344CB8AC3E}">
        <p14:creationId xmlns:p14="http://schemas.microsoft.com/office/powerpoint/2010/main" val="294205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1233-7147-47C9-9348-1EF48FBB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C482C-51BB-4516-91EB-56CFBC45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05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look at the second derivative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Clearly, whatever is happening has a huge impact but occurs very quickly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Stages: Activation, rapid deactivation, slow linear deactivation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2C17A-BBE1-4408-83D9-1BC936D4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2935196"/>
            <a:ext cx="5643655" cy="392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7D7AE-35A7-4575-A10B-899292D9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35196"/>
            <a:ext cx="5643657" cy="39228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AACBCC-42CE-4D0E-A23B-09CCE07B026B}"/>
              </a:ext>
            </a:extLst>
          </p:cNvPr>
          <p:cNvCxnSpPr/>
          <p:nvPr/>
        </p:nvCxnSpPr>
        <p:spPr>
          <a:xfrm>
            <a:off x="7004112" y="3535052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1C8EC-9E56-4536-BABE-4EB1FDC72489}"/>
              </a:ext>
            </a:extLst>
          </p:cNvPr>
          <p:cNvCxnSpPr/>
          <p:nvPr/>
        </p:nvCxnSpPr>
        <p:spPr>
          <a:xfrm>
            <a:off x="7288489" y="3535052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3C461B-AC10-4061-AE25-4D4764393FCF}"/>
              </a:ext>
            </a:extLst>
          </p:cNvPr>
          <p:cNvCxnSpPr/>
          <p:nvPr/>
        </p:nvCxnSpPr>
        <p:spPr>
          <a:xfrm>
            <a:off x="7949935" y="3535052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2C8612-3EC2-4BBF-B51E-7549C188B242}"/>
              </a:ext>
            </a:extLst>
          </p:cNvPr>
          <p:cNvCxnSpPr/>
          <p:nvPr/>
        </p:nvCxnSpPr>
        <p:spPr>
          <a:xfrm>
            <a:off x="1151641" y="3544479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D8D77F-0362-4BCA-A5F2-25AF42AF50B6}"/>
              </a:ext>
            </a:extLst>
          </p:cNvPr>
          <p:cNvCxnSpPr/>
          <p:nvPr/>
        </p:nvCxnSpPr>
        <p:spPr>
          <a:xfrm>
            <a:off x="1539715" y="3544479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4E2C66-AFFC-44C3-8C62-8C80904C033C}"/>
              </a:ext>
            </a:extLst>
          </p:cNvPr>
          <p:cNvCxnSpPr/>
          <p:nvPr/>
        </p:nvCxnSpPr>
        <p:spPr>
          <a:xfrm>
            <a:off x="2059755" y="3544479"/>
            <a:ext cx="0" cy="2620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5884-247F-400A-A7F0-C08211E4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AB985-EFDD-47E0-84A7-4756C5F5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had been calculating net efficiency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done incrementally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and drop continues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A4068-CF3F-4C16-A88F-2ECB1D62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57" y="1939826"/>
            <a:ext cx="6611696" cy="4918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57360-3044-4631-9FCE-42FD091CA67C}"/>
              </a:ext>
            </a:extLst>
          </p:cNvPr>
          <p:cNvSpPr txBox="1"/>
          <p:nvPr/>
        </p:nvSpPr>
        <p:spPr>
          <a:xfrm>
            <a:off x="6808468" y="2187663"/>
            <a:ext cx="3460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Cu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-BT Sample</a:t>
            </a:r>
          </a:p>
        </p:txBody>
      </p:sp>
    </p:spTree>
    <p:extLst>
      <p:ext uri="{BB962C8B-B14F-4D97-AF65-F5344CB8AC3E}">
        <p14:creationId xmlns:p14="http://schemas.microsoft.com/office/powerpoint/2010/main" val="271748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9C9B-B922-4B16-8374-D964655C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A348-3D7C-45BA-BCE2-ED3D57B5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82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the plotting and calculation process using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40C35-0448-4358-8BA1-88E5A210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2" y="2013600"/>
            <a:ext cx="9241121" cy="46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6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8378-E1D6-4A23-BF6F-CC480500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4539-545A-495E-8958-19DFE216E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43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is clearly due to deactivation of photocatalyst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quantify the deactivation process, how does the addition of co-catalysts affect it, and what can we do to prevent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00107-A1FF-45EE-BAC1-FEE5C4A88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0" y="2806088"/>
            <a:ext cx="5282418" cy="40519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2CD1BF-EEDF-4A9A-9C55-501523C4C7A7}"/>
              </a:ext>
            </a:extLst>
          </p:cNvPr>
          <p:cNvGrpSpPr/>
          <p:nvPr/>
        </p:nvGrpSpPr>
        <p:grpSpPr>
          <a:xfrm>
            <a:off x="5694392" y="3332419"/>
            <a:ext cx="1034178" cy="1967898"/>
            <a:chOff x="7022969" y="292232"/>
            <a:chExt cx="961534" cy="131975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2D3BD3-4BFB-48C6-9013-438AE4763206}"/>
                </a:ext>
              </a:extLst>
            </p:cNvPr>
            <p:cNvCxnSpPr/>
            <p:nvPr/>
          </p:nvCxnSpPr>
          <p:spPr>
            <a:xfrm>
              <a:off x="7022969" y="292232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B8298E-9999-4299-9CB8-9CD95ED1F3E2}"/>
                </a:ext>
              </a:extLst>
            </p:cNvPr>
            <p:cNvCxnSpPr/>
            <p:nvPr/>
          </p:nvCxnSpPr>
          <p:spPr>
            <a:xfrm>
              <a:off x="7022969" y="1611987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5A6CB-9C8D-4AF6-9490-119EC443EDA2}"/>
                </a:ext>
              </a:extLst>
            </p:cNvPr>
            <p:cNvCxnSpPr/>
            <p:nvPr/>
          </p:nvCxnSpPr>
          <p:spPr>
            <a:xfrm>
              <a:off x="7984503" y="292232"/>
              <a:ext cx="0" cy="1319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ED86AC-E92C-4A3F-B40F-6CC9CB62EA4B}"/>
              </a:ext>
            </a:extLst>
          </p:cNvPr>
          <p:cNvGrpSpPr/>
          <p:nvPr/>
        </p:nvGrpSpPr>
        <p:grpSpPr>
          <a:xfrm>
            <a:off x="5694396" y="5318453"/>
            <a:ext cx="1034178" cy="499393"/>
            <a:chOff x="7022969" y="292232"/>
            <a:chExt cx="961534" cy="131975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F4FA7B-CBC6-4D41-9400-A9ABE45F1CE1}"/>
                </a:ext>
              </a:extLst>
            </p:cNvPr>
            <p:cNvCxnSpPr/>
            <p:nvPr/>
          </p:nvCxnSpPr>
          <p:spPr>
            <a:xfrm>
              <a:off x="7022969" y="292232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7AF5BB-0209-4F93-A16D-7FFFAFC29758}"/>
                </a:ext>
              </a:extLst>
            </p:cNvPr>
            <p:cNvCxnSpPr/>
            <p:nvPr/>
          </p:nvCxnSpPr>
          <p:spPr>
            <a:xfrm>
              <a:off x="7022969" y="1611987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DDF163-FD15-4EE7-8985-7C0F95DE9B19}"/>
                </a:ext>
              </a:extLst>
            </p:cNvPr>
            <p:cNvCxnSpPr/>
            <p:nvPr/>
          </p:nvCxnSpPr>
          <p:spPr>
            <a:xfrm>
              <a:off x="7984503" y="292232"/>
              <a:ext cx="0" cy="1319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A6E004-65A8-42B1-BEBB-AB0AD1317BA2}"/>
              </a:ext>
            </a:extLst>
          </p:cNvPr>
          <p:cNvGrpSpPr/>
          <p:nvPr/>
        </p:nvGrpSpPr>
        <p:grpSpPr>
          <a:xfrm>
            <a:off x="5694392" y="5834257"/>
            <a:ext cx="1034178" cy="136214"/>
            <a:chOff x="7022969" y="292232"/>
            <a:chExt cx="961534" cy="131975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F858CC-3D5F-4045-BDC6-EF52748BC66F}"/>
                </a:ext>
              </a:extLst>
            </p:cNvPr>
            <p:cNvCxnSpPr/>
            <p:nvPr/>
          </p:nvCxnSpPr>
          <p:spPr>
            <a:xfrm>
              <a:off x="7022969" y="292232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BFE044-3C0F-4AA7-88CF-CFF3F44096D9}"/>
                </a:ext>
              </a:extLst>
            </p:cNvPr>
            <p:cNvCxnSpPr/>
            <p:nvPr/>
          </p:nvCxnSpPr>
          <p:spPr>
            <a:xfrm>
              <a:off x="7022969" y="1611987"/>
              <a:ext cx="96153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D0B287-A96A-4651-8C5C-664D29BC0ECA}"/>
                </a:ext>
              </a:extLst>
            </p:cNvPr>
            <p:cNvCxnSpPr/>
            <p:nvPr/>
          </p:nvCxnSpPr>
          <p:spPr>
            <a:xfrm>
              <a:off x="7984503" y="292232"/>
              <a:ext cx="0" cy="1319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D9687F-A35F-454D-B5F6-D65FED583331}"/>
              </a:ext>
            </a:extLst>
          </p:cNvPr>
          <p:cNvSpPr txBox="1"/>
          <p:nvPr/>
        </p:nvSpPr>
        <p:spPr>
          <a:xfrm>
            <a:off x="6728570" y="4080051"/>
            <a:ext cx="4467513" cy="40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– 1hr:   67.39% Loss (Methane Only)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75267-0B0C-4D2D-B7E0-29B38F99DE68}"/>
              </a:ext>
            </a:extLst>
          </p:cNvPr>
          <p:cNvSpPr txBox="1"/>
          <p:nvPr/>
        </p:nvSpPr>
        <p:spPr>
          <a:xfrm>
            <a:off x="6728570" y="5365185"/>
            <a:ext cx="4315791" cy="40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1hr – 2hr:   56.66% Loss (Methane Only)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3525DE-029D-4B6E-B7E5-54932CCF997F}"/>
              </a:ext>
            </a:extLst>
          </p:cNvPr>
          <p:cNvSpPr txBox="1"/>
          <p:nvPr/>
        </p:nvSpPr>
        <p:spPr>
          <a:xfrm>
            <a:off x="6728570" y="5702330"/>
            <a:ext cx="4315791" cy="40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2hr – 3hr:   33.06% Loss (Methane Only)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E335F-76F1-4897-A26B-F55FD8909051}"/>
              </a:ext>
            </a:extLst>
          </p:cNvPr>
          <p:cNvSpPr txBox="1"/>
          <p:nvPr/>
        </p:nvSpPr>
        <p:spPr>
          <a:xfrm>
            <a:off x="1292854" y="3105834"/>
            <a:ext cx="346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Cu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-Pt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0.35%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-BT Sample</a:t>
            </a:r>
          </a:p>
        </p:txBody>
      </p:sp>
    </p:spTree>
    <p:extLst>
      <p:ext uri="{BB962C8B-B14F-4D97-AF65-F5344CB8AC3E}">
        <p14:creationId xmlns:p14="http://schemas.microsoft.com/office/powerpoint/2010/main" val="152561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1307-EE0E-49C0-9C1F-BA5F3988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BDF2-783A-4FB8-B460-D8FBAA99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576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problem is the slow activation of the sample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can quickly identify a way to give the sample a ‘hot-start’, that is great, but our efforts should be focused on preventing deactivation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A8E60-E1AC-487C-8E50-C6BC23C78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" y="3056213"/>
            <a:ext cx="3661006" cy="280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D588C-E409-42A0-B361-DB780C036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73" y="3042887"/>
            <a:ext cx="3793085" cy="2821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3DB3C3-4E6E-4551-9393-367792EDD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1" y="3042887"/>
            <a:ext cx="3793084" cy="28215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B92037-AC2A-4889-80CF-40144CF44654}"/>
              </a:ext>
            </a:extLst>
          </p:cNvPr>
          <p:cNvSpPr txBox="1"/>
          <p:nvPr/>
        </p:nvSpPr>
        <p:spPr>
          <a:xfrm>
            <a:off x="783336" y="5819183"/>
            <a:ext cx="23968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Data: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3.44135 mmol Methane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0.15802 mmol Ethane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9545E-B7CA-4243-8CE8-B9F6CF0CC883}"/>
              </a:ext>
            </a:extLst>
          </p:cNvPr>
          <p:cNvSpPr txBox="1"/>
          <p:nvPr/>
        </p:nvSpPr>
        <p:spPr>
          <a:xfrm>
            <a:off x="4428716" y="5819183"/>
            <a:ext cx="3334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Hot-Start Scenario: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4.22402 mmol Methane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0.22223 mmol Ethane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8D2A1-FD4B-41BA-8EB1-50B1CE1479A4}"/>
              </a:ext>
            </a:extLst>
          </p:cNvPr>
          <p:cNvSpPr txBox="1"/>
          <p:nvPr/>
        </p:nvSpPr>
        <p:spPr>
          <a:xfrm>
            <a:off x="8109727" y="5819183"/>
            <a:ext cx="4187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No-Deactivation Scenario: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18.20805 mmol Methane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1.10939 mmol Ethane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F45B0-DD4F-4A17-88DD-95BFCCB680AE}"/>
              </a:ext>
            </a:extLst>
          </p:cNvPr>
          <p:cNvSpPr txBox="1"/>
          <p:nvPr/>
        </p:nvSpPr>
        <p:spPr>
          <a:xfrm>
            <a:off x="1645920" y="4105656"/>
            <a:ext cx="12923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14EB9B-203D-4FDF-B2D7-67A2E7806D43}"/>
              </a:ext>
            </a:extLst>
          </p:cNvPr>
          <p:cNvSpPr txBox="1"/>
          <p:nvPr/>
        </p:nvSpPr>
        <p:spPr>
          <a:xfrm>
            <a:off x="9630261" y="4105656"/>
            <a:ext cx="1292341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AEAA0-6445-4181-ADC1-AB9270763F43}"/>
              </a:ext>
            </a:extLst>
          </p:cNvPr>
          <p:cNvSpPr txBox="1"/>
          <p:nvPr/>
        </p:nvSpPr>
        <p:spPr>
          <a:xfrm>
            <a:off x="5791200" y="4105656"/>
            <a:ext cx="129234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0.715%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4B4DD-28D9-4CBC-A506-2DAE132C9C5C}"/>
              </a:ext>
            </a:extLst>
          </p:cNvPr>
          <p:cNvSpPr txBox="1"/>
          <p:nvPr/>
        </p:nvSpPr>
        <p:spPr>
          <a:xfrm>
            <a:off x="4004501" y="2724912"/>
            <a:ext cx="417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of Cu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-BT Sample</a:t>
            </a:r>
          </a:p>
        </p:txBody>
      </p:sp>
    </p:spTree>
    <p:extLst>
      <p:ext uri="{BB962C8B-B14F-4D97-AF65-F5344CB8AC3E}">
        <p14:creationId xmlns:p14="http://schemas.microsoft.com/office/powerpoint/2010/main" val="110179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529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1 Month in Green Lab</vt:lpstr>
      <vt:lpstr>Project Introduction</vt:lpstr>
      <vt:lpstr>Daily Tasks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Research</vt:lpstr>
      <vt:lpstr>Memories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Month in Green Lab</dc:title>
  <dc:creator>Keltin Grimes</dc:creator>
  <cp:lastModifiedBy>Keltin Grimes</cp:lastModifiedBy>
  <cp:revision>35</cp:revision>
  <dcterms:created xsi:type="dcterms:W3CDTF">2018-07-23T02:39:48Z</dcterms:created>
  <dcterms:modified xsi:type="dcterms:W3CDTF">2018-07-26T07:43:29Z</dcterms:modified>
</cp:coreProperties>
</file>